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a37ccecb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a37ccecb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200 ish light years. First real transmission is 1936 Berlin Olympic Games.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out pashing radio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January 16, 1995 15 billion miles away. Reached interstellar in 2012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a37ccecbc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a37ccecbc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Sagittarius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a37ccecbc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a37ccecbc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First known interstellar object detected in our solar system.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It accelerated away from the sun </a:t>
            </a:r>
            <a:r>
              <a:rPr i="1" lang="en">
                <a:solidFill>
                  <a:schemeClr val="dk1"/>
                </a:solidFill>
              </a:rPr>
              <a:t>without a visible tail</a:t>
            </a:r>
            <a:r>
              <a:rPr lang="en">
                <a:solidFill>
                  <a:schemeClr val="dk1"/>
                </a:solidFill>
              </a:rPr>
              <a:t> like comets usually have.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5a37ccecb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5a37ccec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b3385568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b3385568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NASA is 0.3% and was 0.7% during the space race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Overall, 65% of U.S. adults say it is essential that NASA continue to be involved in space exploration, the survey finds. A smaller share (32%) believe that private companies will ensure enough progress is made in space exploration, even without NASA's involvement.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Life has been possible for just under 13 billion years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bd8e95fe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bd8e95fe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WILL I close my eyes and listen.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JULIA I feel them all around me, shuffling and breathing and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WILL I open my eyes and look.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ALICE And I think, if we are feeling this together,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we are in this moment together,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maybe that’s enough.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a37ccecb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a37ccecb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4.jpg"/><Relationship Id="rId5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Close Encounters of the Third Kind</a:t>
            </a:r>
            <a:endParaRPr/>
          </a:p>
        </p:txBody>
      </p:sp>
      <p:pic>
        <p:nvPicPr>
          <p:cNvPr id="55" name="Google Shape;55;p13" title="Alien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0988" y="2739425"/>
            <a:ext cx="2722033" cy="204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We Broadcast Ourselves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Radio Waves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Voyager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Habitable </a:t>
            </a:r>
            <a:r>
              <a:rPr lang="en">
                <a:solidFill>
                  <a:schemeClr val="dk1"/>
                </a:solidFill>
              </a:rPr>
              <a:t>atmosphere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Lasers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Direct transmissions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2" name="Google Shape;62;p14" title="SKA_overview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175" y="2887627"/>
            <a:ext cx="3640425" cy="199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 title="images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0450" y="561000"/>
            <a:ext cx="2676100" cy="40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WOW Signal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1977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Burst of energy over planet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Cannot be recreated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Still unsure what caused it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Sent a message back in 2012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0" name="Google Shape;70;p15" title="6950e192e2168a81f976a86da7b569a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4625" y="950188"/>
            <a:ext cx="3470302" cy="382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 title="Constellation_Sagittarius_Archer_Dipper_or-2e40d1b4f4aa2052cf511f33560650f5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2019" y="3105569"/>
            <a:ext cx="2701600" cy="179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Oumuamua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2017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First known interstellar object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Still debated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8" name="Google Shape;78;p16" title="Oumuamua_orbit_at_periheli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2195" y="268899"/>
            <a:ext cx="3690102" cy="2657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 title="M7aoEdrTFt5REZnawrHEf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2200" y="2926575"/>
            <a:ext cx="3690102" cy="2075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 title="0_RVxcdoQW5HbYTmWH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425" y="2473550"/>
            <a:ext cx="4048251" cy="227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LGM-1 (“Little Green Men”)</a:t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1967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Discovered by Jocelyn Burnell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Pulses were exactly 1.3 seconds apart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Album cover for Unknown Pleasures by Joy Divisio</a:t>
            </a:r>
            <a:r>
              <a:rPr lang="en">
                <a:solidFill>
                  <a:schemeClr val="dk1"/>
                </a:solidFill>
              </a:rPr>
              <a:t>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8567" y="1017725"/>
            <a:ext cx="3554609" cy="355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 title="MPIA-PR_Banados_Quasar_2021_Fig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3775" y="3174125"/>
            <a:ext cx="2878776" cy="179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Haven’t We Found Anything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Little government interest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Insanely</a:t>
            </a:r>
            <a:r>
              <a:rPr lang="en">
                <a:solidFill>
                  <a:schemeClr val="dk1"/>
                </a:solidFill>
              </a:rPr>
              <a:t> large </a:t>
            </a:r>
            <a:r>
              <a:rPr lang="en">
                <a:solidFill>
                  <a:schemeClr val="dk1"/>
                </a:solidFill>
              </a:rPr>
              <a:t>distances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Super direct transmissions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Wrong signals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 “Great Filter”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Only searching for about 50 years (0.000000003%)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5" name="Google Shape;95;p18" title="VLAArrayNiteClouds_RGB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80950"/>
            <a:ext cx="4267203" cy="278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 title="4d3b09fbf2cda2a13a90352a7c395b19f464a2d6b7520f97c54322d9bc36a70b._SX1080_FMjpg_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2802" y="3438450"/>
            <a:ext cx="2598099" cy="146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This </a:t>
            </a:r>
            <a:r>
              <a:rPr lang="en"/>
              <a:t>Affects</a:t>
            </a:r>
            <a:r>
              <a:rPr lang="en"/>
              <a:t> Society 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International/</a:t>
            </a:r>
            <a:r>
              <a:rPr lang="en">
                <a:solidFill>
                  <a:schemeClr val="dk1"/>
                </a:solidFill>
              </a:rPr>
              <a:t>Interplanetary</a:t>
            </a:r>
            <a:r>
              <a:rPr lang="en">
                <a:solidFill>
                  <a:schemeClr val="dk1"/>
                </a:solidFill>
              </a:rPr>
              <a:t> issue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Alien myths bring us together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Collaboration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Change in ideals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Being alone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170125"/>
            <a:ext cx="4267201" cy="2825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388" y="2873150"/>
            <a:ext cx="3540925" cy="197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11700" y="510350"/>
            <a:ext cx="8520600" cy="40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“The Science behind “Unknown Pleasures.”” Royvanrijn.com, 16 Feb. 2015, www.royvanrijn.com/blog/2015/02/the-science-behind-unknown-pleasures/. Accessed 19 May 2025.</a:t>
            </a:r>
            <a:endParaRPr sz="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00"/>
              <a:t>The. “What Distinguishes a Star from a Quasar? - National Radio Astronomy Observatory.” National Radio Astronomy Observatory, 2021, public.nrao.edu/ask/what-distinguishes-a-star-from-a-quasar/.</a:t>
            </a:r>
            <a:endParaRPr sz="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00"/>
              <a:t>‌LEMMiNO. “The Great Silence.” YouTube, 30 Nov. 2018, www.youtube.com/watch?v=ryg077wBvsM. Accessed 4 July 2020.</a:t>
            </a:r>
            <a:endParaRPr sz="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00"/>
              <a:t>Murphy, Chad. “’3 Body Problem’: Netflix Sci-Fi Show Makes Mysterious Ohio State Wow! Signal a Plot Point.” Yahoo Entertainment, 16 Apr. 2024, www.yahoo.com/entertainment/3-body-problem-netflix-sci-173531923.html. Accessed 19 May 2025.</a:t>
            </a:r>
            <a:endParaRPr sz="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900"/>
              <a:t>‌</a:t>
            </a:r>
            <a:endParaRPr sz="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